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9" r:id="rId3"/>
    <p:sldId id="257" r:id="rId4"/>
    <p:sldId id="261" r:id="rId5"/>
    <p:sldId id="264" r:id="rId6"/>
    <p:sldId id="265" r:id="rId7"/>
    <p:sldId id="266" r:id="rId8"/>
    <p:sldId id="268" r:id="rId9"/>
    <p:sldId id="271" r:id="rId10"/>
    <p:sldId id="27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19" d="100"/>
          <a:sy n="119" d="100"/>
        </p:scale>
        <p:origin x="760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F6B49DD-16D1-2E49-ACEC-48324AD4E7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38DD8D-AB1C-A444-A1B8-B165C7E21E3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B72AD7-B322-6046-ACEA-6CFA35EA9B60}" type="datetimeFigureOut">
              <a:rPr lang="en-US" smtClean="0"/>
              <a:t>1/14/21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CCBDF2-C065-B64F-ABBB-1FD23D90F4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94CD7-B8A3-F242-A47E-44B40B5CA9D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89C740-5F40-244E-AB59-43CC19D58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8109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66321-958D-0448-AAA7-E5D8525099A1}" type="datetimeFigureOut">
              <a:rPr lang="en-US" smtClean="0"/>
              <a:t>1/14/21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BD55D-68B8-DA4D-BBEC-2081422E3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357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453B1-903F-5B43-BAF0-BF1F9098AF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63AEC1-AC5C-474A-995F-2073A9AF8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583FC-403F-AF45-ABDB-C82077008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0EECF-89E1-A647-9B95-6E0968A715DA}" type="datetime1">
              <a:rPr lang="en-GB" smtClean="0"/>
              <a:t>14/01/2021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8F141-3C4A-7346-AB3A-B52D644D5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BE87B6-004B-B14E-BEB2-6DACBE74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EBEA-8BB0-8948-B9BD-8414C6E4F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76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1D959-D2FC-2D42-9C4D-6DFC22DD0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F7443-C34B-1742-A72B-636282CEE4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B3072B-B056-F641-930A-C09B9BEF4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70B2-9A68-C947-B99B-7039526C96D7}" type="datetime1">
              <a:rPr lang="en-GB" smtClean="0"/>
              <a:t>14/01/2021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EAA7EF-094B-824B-AF15-C1C8EA027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119FD-52EC-F547-A530-B90AA7B2F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EBEA-8BB0-8948-B9BD-8414C6E4F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93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5C912-0183-2D48-A14C-D3B79F7E1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6EE35E-30FE-7340-B8CA-672DE95CE0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C5BAD-EC58-EC4A-80D8-B7BBA666A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DE6B6-A499-2F4F-8A5E-B1D0E1EE94E3}" type="datetime1">
              <a:rPr lang="en-GB" smtClean="0"/>
              <a:t>14/01/2021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1E027-4AD7-DE4A-8FCF-4CA9E171D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920A2-21A7-CA4A-A9EA-700784C3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EBEA-8BB0-8948-B9BD-8414C6E4F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52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91C57-1915-754F-AA31-375ACA82C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BC165-9CBC-9149-A0FF-DBF0B7ED4C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215DC8-A19B-464C-BD4E-9BD77391F7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BF4286-55C0-9240-A818-74C75A4F7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AE48A-54C6-404E-B305-2B23FBC2EE92}" type="datetime1">
              <a:rPr lang="en-GB" smtClean="0"/>
              <a:t>14/01/2021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82BAC5-FEC7-5F40-8595-4E409E996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7FB840-4318-C94D-90CE-0FBE7C5C0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EBEA-8BB0-8948-B9BD-8414C6E4F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416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21533-0A10-5447-A2A3-10DAEDC8B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17F0BD-F44F-2246-BF1C-C4B9A056D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C91F81-0E76-764E-91EA-C1C10D3E0B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8726CF-F042-7F40-B1AC-F91B4C8F84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7A9FF1-76B8-DE49-B096-95BCBB1649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929683-898A-0C43-B977-2D5750069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C0FB6-D453-474D-8BDE-9B19B5961619}" type="datetime1">
              <a:rPr lang="en-GB" smtClean="0"/>
              <a:t>14/01/2021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30D23D-68AF-0A43-B982-1B992830A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A56421-2671-2D4D-A316-F0C1BD261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EBEA-8BB0-8948-B9BD-8414C6E4F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84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44128-AA1D-B940-BAE7-DB3519E37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57CC0F-46A2-9644-B7EF-96A6327E3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CB5C-A37B-0B4E-BAF7-E9CB8EA5B1CC}" type="datetime1">
              <a:rPr lang="en-GB" smtClean="0"/>
              <a:t>14/01/2021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296348-F767-7E40-834A-E947770D1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72FF0C-3915-D44D-8AFB-7A2CA11FE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EBEA-8BB0-8948-B9BD-8414C6E4F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318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F1B5BC-E610-F948-BF0D-6BC3AC77F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A6D9E-D79C-9043-8CBF-D55AD572FB61}" type="datetime1">
              <a:rPr lang="en-GB" smtClean="0"/>
              <a:t>14/01/2021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5F3593-3497-5543-808B-DC8987047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14FA03-CBD5-044A-82A1-9A357C1FE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EBEA-8BB0-8948-B9BD-8414C6E4F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274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DBE08-6AA0-4744-9107-72BB61B72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FA0AE-A9E4-1145-8F10-2AAF4A9C4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474CC-F934-8C4F-A7D9-F0A7CB23BF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679472-6F34-7C41-919D-EBF074309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D9F16-62BE-9A4B-83B3-1F9DE5F16706}" type="datetime1">
              <a:rPr lang="en-GB" smtClean="0"/>
              <a:t>14/01/2021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C5FF95-5B35-A74B-8086-6454BAB11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E27F1-6719-B544-9924-2779EA111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EBEA-8BB0-8948-B9BD-8414C6E4F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000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A3406-A710-4C49-BAE7-D85B67ADB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BDECF6-7F26-7448-B9E4-5622898663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2FD61-88AA-A64C-9CC5-39B8D0CFA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6C612F-4AE4-0A4D-9B54-48AF00A8B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E89C-A1BF-FB4A-AE23-84613E9F5C74}" type="datetime1">
              <a:rPr lang="en-GB" smtClean="0"/>
              <a:t>14/01/2021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FC896-717D-E045-89EA-A0800CFFD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4CBDBF-ADEE-A84D-B695-690AC88F6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EBEA-8BB0-8948-B9BD-8414C6E4F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16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7E528-CEA2-9D41-9F09-0C9A1D304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AF30F9-F554-E848-9336-F43F3AF991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3895D-345C-4843-A365-BE3E1CF2B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00A25-9535-D94B-A950-E0DB430AEF94}" type="datetime1">
              <a:rPr lang="en-GB" smtClean="0"/>
              <a:t>14/01/2021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5F0228-407D-AE4D-A674-3DA71E07B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2FBF57-0C9E-E84D-806E-0A438CEE2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EBEA-8BB0-8948-B9BD-8414C6E4F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729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481782-64D2-BD4C-B542-4638FD26F3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4A7F5C-4C8D-904D-88A7-6270CF37E2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AF3A0E-BF0D-5844-B859-EAA0977E9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E7DD4-FCA2-444A-A5E8-1C12377F15AB}" type="datetime1">
              <a:rPr lang="en-GB" smtClean="0"/>
              <a:t>14/01/2021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F0BB3-0B5D-FB42-9A4C-041192BB6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F6CCC-8A23-CB44-81C2-9693DD434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EBEA-8BB0-8948-B9BD-8414C6E4F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422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65000"/>
              </a:schemeClr>
            </a:gs>
            <a:gs pos="74000">
              <a:schemeClr val="bg1">
                <a:lumMod val="75000"/>
              </a:schemeClr>
            </a:gs>
            <a:gs pos="83000">
              <a:schemeClr val="bg1">
                <a:lumMod val="85000"/>
              </a:schemeClr>
            </a:gs>
            <a:gs pos="100000">
              <a:schemeClr val="bg1">
                <a:lumMod val="9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FFC1D0-40AB-0346-8BBD-249BD32DC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2F3E04-EFA8-C94B-BF1C-AED65B4CA4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0F0E26-DA71-5047-8AC6-984B31565A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7B3DE-218D-2B42-A352-1E3CD8A3D894}" type="datetime1">
              <a:rPr lang="en-GB" smtClean="0"/>
              <a:t>14/01/2021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4CD281-9E64-3B44-9184-CE506ED5A9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2F7FF-C74C-D644-8764-6B66B06173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FEBEA-8BB0-8948-B9BD-8414C6E4F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281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IOD7JdePqU" TargetMode="External"/><Relationship Id="rId2" Type="http://schemas.openxmlformats.org/officeDocument/2006/relationships/hyperlink" Target="https://www.outdoorphotographer.com/pro-perspectives/william-neill/impressions-of-autumn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olinaplotnikova.com/dancing-flowers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F90A5-F9B9-4644-97CE-B925BEE676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Impressions of Light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CBE6F9-1F87-F744-825D-622B0FF344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Using Intentional Camera Movement</a:t>
            </a:r>
          </a:p>
        </p:txBody>
      </p:sp>
    </p:spTree>
    <p:extLst>
      <p:ext uri="{BB962C8B-B14F-4D97-AF65-F5344CB8AC3E}">
        <p14:creationId xmlns:p14="http://schemas.microsoft.com/office/powerpoint/2010/main" val="1802224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6C91F-3567-0443-8AAA-2FD9D3D63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Seeking new creative inspiration…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8D97A-E735-F241-9720-5D85523477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85205"/>
            <a:ext cx="5181600" cy="5143696"/>
          </a:xfrm>
        </p:spPr>
        <p:txBody>
          <a:bodyPr/>
          <a:lstStyle/>
          <a:p>
            <a:r>
              <a:rPr lang="en-US" sz="2400" dirty="0"/>
              <a:t>JMW Turner</a:t>
            </a:r>
          </a:p>
          <a:p>
            <a:r>
              <a:rPr lang="en-US" sz="2400" dirty="0"/>
              <a:t>Light, movement, atmosphere</a:t>
            </a:r>
          </a:p>
          <a:p>
            <a:r>
              <a:rPr lang="en-US" sz="2400" dirty="0"/>
              <a:t>Snow Storm 1842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298352-3E3C-BD4E-9E48-B2BCB35FEE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85205"/>
            <a:ext cx="5181600" cy="5143696"/>
          </a:xfrm>
        </p:spPr>
        <p:txBody>
          <a:bodyPr/>
          <a:lstStyle/>
          <a:p>
            <a:r>
              <a:rPr lang="en-US" sz="2400" dirty="0"/>
              <a:t>Monet and the Impressionists</a:t>
            </a:r>
          </a:p>
          <a:p>
            <a:r>
              <a:rPr lang="en-US" sz="2400" dirty="0"/>
              <a:t>Changing quality of light and emotion</a:t>
            </a:r>
          </a:p>
          <a:p>
            <a:r>
              <a:rPr lang="en-US" sz="2400" dirty="0"/>
              <a:t>Houses of Parliament 1905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28B079D-2B85-654A-B71D-33507EAA3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EBEA-8BB0-8948-B9BD-8414C6E4F55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306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BFA02-37CD-724E-8B23-F80EEC62E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Seeking new creative inspiration…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CCE44-0E81-5D4F-855C-57E4D136F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615"/>
            <a:ext cx="10515600" cy="4808669"/>
          </a:xfrm>
        </p:spPr>
        <p:txBody>
          <a:bodyPr>
            <a:normAutofit/>
          </a:bodyPr>
          <a:lstStyle/>
          <a:p>
            <a:r>
              <a:rPr lang="en-US" sz="2400" b="1" dirty="0"/>
              <a:t>William Neill</a:t>
            </a:r>
          </a:p>
          <a:p>
            <a:r>
              <a:rPr lang="en-GB" sz="2400" dirty="0"/>
              <a:t>Use of intentional camera movement using a single exposure and slow shutter speed to create impressionistic photographs.</a:t>
            </a:r>
            <a:endParaRPr lang="en-US" sz="2400" dirty="0"/>
          </a:p>
          <a:p>
            <a:r>
              <a:rPr lang="en-US" sz="2400" dirty="0">
                <a:hlinkClick r:id="rId2"/>
              </a:rPr>
              <a:t>https://www.outdoorphotographer.com/pro-perspectives/william-neill/impressions-of-autumn/</a:t>
            </a:r>
            <a:endParaRPr lang="en-US" sz="2400" dirty="0"/>
          </a:p>
          <a:p>
            <a:r>
              <a:rPr lang="en-US" sz="2400" b="1" dirty="0"/>
              <a:t>Rob Friel ARPS</a:t>
            </a:r>
          </a:p>
          <a:p>
            <a:r>
              <a:rPr lang="en-US" sz="2400" dirty="0"/>
              <a:t>Discussion of ARPS panel</a:t>
            </a:r>
          </a:p>
          <a:p>
            <a:r>
              <a:rPr lang="en-US" sz="2400" dirty="0">
                <a:hlinkClick r:id="rId3"/>
              </a:rPr>
              <a:t>https://www.youtube.com/watch?v=sIOD7JdePqU</a:t>
            </a:r>
            <a:endParaRPr lang="en-US" sz="2400" dirty="0"/>
          </a:p>
          <a:p>
            <a:r>
              <a:rPr lang="en-US" sz="2400" b="1" dirty="0"/>
              <a:t>Polina </a:t>
            </a:r>
            <a:r>
              <a:rPr lang="en-US" sz="2400" b="1" dirty="0" err="1"/>
              <a:t>Plotnikova</a:t>
            </a:r>
            <a:r>
              <a:rPr lang="en-US" sz="2400" b="1"/>
              <a:t> FRPS</a:t>
            </a:r>
            <a:endParaRPr lang="en-US" sz="2400" b="1" dirty="0"/>
          </a:p>
          <a:p>
            <a:r>
              <a:rPr lang="en-US" sz="2400" dirty="0"/>
              <a:t>ICM and multiple exposures to create sense of movement</a:t>
            </a:r>
          </a:p>
          <a:p>
            <a:r>
              <a:rPr lang="en-US" sz="2400" dirty="0">
                <a:hlinkClick r:id="rId4"/>
              </a:rPr>
              <a:t>https://</a:t>
            </a:r>
            <a:r>
              <a:rPr lang="en-US" sz="2400" dirty="0" err="1">
                <a:hlinkClick r:id="rId4"/>
              </a:rPr>
              <a:t>www.polinaplotnikova.com</a:t>
            </a:r>
            <a:r>
              <a:rPr lang="en-US" sz="2400" dirty="0">
                <a:hlinkClick r:id="rId4"/>
              </a:rPr>
              <a:t>/dancing-flowers</a:t>
            </a:r>
            <a:endParaRPr lang="en-US" sz="24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20EE7A-1522-3B46-9F2C-0DEFA898A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EBEA-8BB0-8948-B9BD-8414C6E4F55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604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DF441-F744-9843-B849-3F835DC81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943"/>
          </a:xfrm>
        </p:spPr>
        <p:txBody>
          <a:bodyPr/>
          <a:lstStyle/>
          <a:p>
            <a:r>
              <a:rPr lang="en-US" dirty="0"/>
              <a:t>Winter – Petts Wood </a:t>
            </a:r>
            <a:r>
              <a:rPr lang="en-US" sz="2400" dirty="0"/>
              <a:t>(ISO 100, F18 and 1/30</a:t>
            </a:r>
            <a:r>
              <a:rPr lang="en-US" sz="2400" baseline="30000" dirty="0"/>
              <a:t>th</a:t>
            </a:r>
            <a:r>
              <a:rPr lang="en-US" sz="2400" dirty="0"/>
              <a:t> sec)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F13C6B-183E-6A47-A838-309695AEF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EBEA-8BB0-8948-B9BD-8414C6E4F554}" type="slidenum">
              <a:rPr lang="en-US" smtClean="0"/>
              <a:t>4</a:t>
            </a:fld>
            <a:endParaRPr lang="en-US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92D0BE98-C60E-F544-979E-84088B0CE2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8251" y="1003451"/>
            <a:ext cx="8615497" cy="5718024"/>
          </a:xfrm>
        </p:spPr>
      </p:pic>
    </p:spTree>
    <p:extLst>
      <p:ext uri="{BB962C8B-B14F-4D97-AF65-F5344CB8AC3E}">
        <p14:creationId xmlns:p14="http://schemas.microsoft.com/office/powerpoint/2010/main" val="3499171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DF441-F744-9843-B849-3F835DC81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943"/>
          </a:xfrm>
        </p:spPr>
        <p:txBody>
          <a:bodyPr/>
          <a:lstStyle/>
          <a:p>
            <a:r>
              <a:rPr lang="en-US" dirty="0"/>
              <a:t>Spring – Andrews Wood </a:t>
            </a:r>
            <a:r>
              <a:rPr lang="en-US" sz="2400" dirty="0"/>
              <a:t>(ISO 100, F10 and 1/20</a:t>
            </a:r>
            <a:r>
              <a:rPr lang="en-US" sz="2400" baseline="30000" dirty="0"/>
              <a:t>th</a:t>
            </a:r>
            <a:r>
              <a:rPr lang="en-US" sz="2400" dirty="0"/>
              <a:t> sec)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50910C-0FBF-FB44-B4CB-EBEF4340B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EBEA-8BB0-8948-B9BD-8414C6E4F554}" type="slidenum">
              <a:rPr lang="en-US" smtClean="0"/>
              <a:t>5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2A7B128-C6CA-0142-821E-DDDA0EBBC5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6679" y="1151067"/>
            <a:ext cx="8477025" cy="5626121"/>
          </a:xfrm>
        </p:spPr>
      </p:pic>
    </p:spTree>
    <p:extLst>
      <p:ext uri="{BB962C8B-B14F-4D97-AF65-F5344CB8AC3E}">
        <p14:creationId xmlns:p14="http://schemas.microsoft.com/office/powerpoint/2010/main" val="1318476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DF441-F744-9843-B849-3F835DC81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943"/>
          </a:xfrm>
        </p:spPr>
        <p:txBody>
          <a:bodyPr/>
          <a:lstStyle/>
          <a:p>
            <a:r>
              <a:rPr lang="en-US" dirty="0"/>
              <a:t>Spring – Andrews Wood </a:t>
            </a:r>
            <a:r>
              <a:rPr lang="en-US" sz="2400" dirty="0"/>
              <a:t>(ISO 100, F10 and 1/8</a:t>
            </a:r>
            <a:r>
              <a:rPr lang="en-US" sz="2400" baseline="30000" dirty="0"/>
              <a:t>th</a:t>
            </a:r>
            <a:r>
              <a:rPr lang="en-US" sz="2400" dirty="0"/>
              <a:t> sec)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B36D3D-2BBD-B04E-A306-2FD5D6F47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EBEA-8BB0-8948-B9BD-8414C6E4F554}" type="slidenum">
              <a:rPr lang="en-US" smtClean="0"/>
              <a:t>6</a:t>
            </a:fld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194D3A9-0ABD-3E45-B5F7-C0575C0E87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1520" y="1333948"/>
            <a:ext cx="10544989" cy="5429414"/>
          </a:xfrm>
        </p:spPr>
      </p:pic>
    </p:spTree>
    <p:extLst>
      <p:ext uri="{BB962C8B-B14F-4D97-AF65-F5344CB8AC3E}">
        <p14:creationId xmlns:p14="http://schemas.microsoft.com/office/powerpoint/2010/main" val="3137907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DF441-F744-9843-B849-3F835DC81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943"/>
          </a:xfrm>
        </p:spPr>
        <p:txBody>
          <a:bodyPr/>
          <a:lstStyle/>
          <a:p>
            <a:r>
              <a:rPr lang="en-US" dirty="0"/>
              <a:t>Autumn – Derwent Water </a:t>
            </a:r>
            <a:r>
              <a:rPr lang="en-US" sz="2400" dirty="0"/>
              <a:t>(ISO 100, F22 and 1.3 sec)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67C4F7-FB94-D740-9788-CA0B782FC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EBEA-8BB0-8948-B9BD-8414C6E4F554}" type="slidenum">
              <a:rPr lang="en-US" smtClean="0"/>
              <a:t>7</a:t>
            </a:fld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05C6329-DD06-C64D-9545-212BAA1078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6985" y="1301675"/>
            <a:ext cx="8076602" cy="5360364"/>
          </a:xfrm>
        </p:spPr>
      </p:pic>
    </p:spTree>
    <p:extLst>
      <p:ext uri="{BB962C8B-B14F-4D97-AF65-F5344CB8AC3E}">
        <p14:creationId xmlns:p14="http://schemas.microsoft.com/office/powerpoint/2010/main" val="2673433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DF441-F744-9843-B849-3F835DC81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943"/>
          </a:xfrm>
        </p:spPr>
        <p:txBody>
          <a:bodyPr/>
          <a:lstStyle/>
          <a:p>
            <a:r>
              <a:rPr lang="en-US" dirty="0"/>
              <a:t>Autumn – Ullswater Water </a:t>
            </a:r>
            <a:r>
              <a:rPr lang="en-US" sz="2400" dirty="0"/>
              <a:t>(ISO 100, F22 and 1/5th sec)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38D0F7-683A-424A-8806-BC3ED3631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EBEA-8BB0-8948-B9BD-8414C6E4F554}" type="slidenum">
              <a:rPr lang="en-US" smtClean="0"/>
              <a:t>8</a:t>
            </a:fld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DAFDC20-1827-394B-A043-FFE82E3125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20675" y="1151069"/>
            <a:ext cx="5611354" cy="5611354"/>
          </a:xfrm>
        </p:spPr>
      </p:pic>
    </p:spTree>
    <p:extLst>
      <p:ext uri="{BB962C8B-B14F-4D97-AF65-F5344CB8AC3E}">
        <p14:creationId xmlns:p14="http://schemas.microsoft.com/office/powerpoint/2010/main" val="1831213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DF441-F744-9843-B849-3F835DC81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943"/>
          </a:xfrm>
        </p:spPr>
        <p:txBody>
          <a:bodyPr/>
          <a:lstStyle/>
          <a:p>
            <a:r>
              <a:rPr lang="en-US" dirty="0"/>
              <a:t>Autumn – Petts Wood </a:t>
            </a:r>
            <a:r>
              <a:rPr lang="en-US" sz="2400" dirty="0"/>
              <a:t>(ISO 100, F22 and 1 sec)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4D24BD-5CAF-DD44-B3DC-5C9B81927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EBEA-8BB0-8948-B9BD-8414C6E4F554}" type="slidenum">
              <a:rPr lang="en-US" smtClean="0"/>
              <a:t>9</a:t>
            </a:fld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C1FC1A1-8D82-B049-B210-FC912B7045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7431" y="1151067"/>
            <a:ext cx="8393079" cy="5570407"/>
          </a:xfrm>
        </p:spPr>
      </p:pic>
    </p:spTree>
    <p:extLst>
      <p:ext uri="{BB962C8B-B14F-4D97-AF65-F5344CB8AC3E}">
        <p14:creationId xmlns:p14="http://schemas.microsoft.com/office/powerpoint/2010/main" val="4129533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DF441-F744-9843-B849-3F835DC81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943"/>
          </a:xfrm>
        </p:spPr>
        <p:txBody>
          <a:bodyPr>
            <a:normAutofit fontScale="90000"/>
          </a:bodyPr>
          <a:lstStyle/>
          <a:p>
            <a:r>
              <a:rPr lang="en-US" dirty="0"/>
              <a:t>Movement – Lilies </a:t>
            </a:r>
            <a:r>
              <a:rPr lang="en-US" sz="2400" dirty="0"/>
              <a:t>(multiple exposures ISO 100, F8 with 2 sec and 0.8 sec)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350A4F-ECC9-8C4C-9775-E6F7C5BE6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EBEA-8BB0-8948-B9BD-8414C6E4F554}" type="slidenum">
              <a:rPr lang="en-US" smtClean="0"/>
              <a:t>10</a:t>
            </a:fld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D059C35-B369-3C41-9BA1-11B9693657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6386" y="1125416"/>
            <a:ext cx="5615492" cy="5615492"/>
          </a:xfrm>
        </p:spPr>
      </p:pic>
    </p:spTree>
    <p:extLst>
      <p:ext uri="{BB962C8B-B14F-4D97-AF65-F5344CB8AC3E}">
        <p14:creationId xmlns:p14="http://schemas.microsoft.com/office/powerpoint/2010/main" val="2858338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1340</TotalTime>
  <Words>220</Words>
  <Application>Microsoft Macintosh PowerPoint</Application>
  <PresentationFormat>Widescreen</PresentationFormat>
  <Paragraphs>35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Impressions of Light</vt:lpstr>
      <vt:lpstr>Seeking new creative inspiration…</vt:lpstr>
      <vt:lpstr>Seeking new creative inspiration…</vt:lpstr>
      <vt:lpstr>Winter – Petts Wood (ISO 100, F18 and 1/30th sec)</vt:lpstr>
      <vt:lpstr>Spring – Andrews Wood (ISO 100, F10 and 1/20th sec)</vt:lpstr>
      <vt:lpstr>Spring – Andrews Wood (ISO 100, F10 and 1/8th sec)</vt:lpstr>
      <vt:lpstr>Autumn – Derwent Water (ISO 100, F22 and 1.3 sec)</vt:lpstr>
      <vt:lpstr>Autumn – Ullswater Water (ISO 100, F22 and 1/5th sec)</vt:lpstr>
      <vt:lpstr>Autumn – Petts Wood (ISO 100, F22 and 1 sec)</vt:lpstr>
      <vt:lpstr>Movement – Lilies (multiple exposures ISO 100, F8 with 2 sec and 0.8 sec)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Impressions of Light</dc:title>
  <dc:creator>Philip Brown</dc:creator>
  <cp:lastModifiedBy>Philip Brown</cp:lastModifiedBy>
  <cp:revision>28</cp:revision>
  <cp:lastPrinted>2021-01-14T12:35:32Z</cp:lastPrinted>
  <dcterms:created xsi:type="dcterms:W3CDTF">2021-01-09T13:56:10Z</dcterms:created>
  <dcterms:modified xsi:type="dcterms:W3CDTF">2021-01-14T12:39:04Z</dcterms:modified>
</cp:coreProperties>
</file>